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9"/>
  </p:notesMasterIdLst>
  <p:sldIdLst>
    <p:sldId id="471" r:id="rId3"/>
    <p:sldId id="480" r:id="rId4"/>
    <p:sldId id="487" r:id="rId5"/>
    <p:sldId id="488" r:id="rId6"/>
    <p:sldId id="279" r:id="rId7"/>
    <p:sldId id="478" r:id="rId8"/>
    <p:sldId id="491" r:id="rId9"/>
    <p:sldId id="479" r:id="rId10"/>
    <p:sldId id="492" r:id="rId11"/>
    <p:sldId id="482" r:id="rId12"/>
    <p:sldId id="481" r:id="rId13"/>
    <p:sldId id="489" r:id="rId14"/>
    <p:sldId id="493" r:id="rId15"/>
    <p:sldId id="483" r:id="rId16"/>
    <p:sldId id="490" r:id="rId17"/>
    <p:sldId id="486" r:id="rId18"/>
  </p:sldIdLst>
  <p:sldSz cx="12190413" cy="68595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279"/>
            <p14:sldId id="478"/>
            <p14:sldId id="491"/>
            <p14:sldId id="479"/>
            <p14:sldId id="492"/>
            <p14:sldId id="482"/>
            <p14:sldId id="481"/>
            <p14:sldId id="489"/>
            <p14:sldId id="493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E9E2"/>
    <a:srgbClr val="FFFF99"/>
    <a:srgbClr val="6DC1B5"/>
    <a:srgbClr val="64D2C2"/>
    <a:srgbClr val="EB9C52"/>
    <a:srgbClr val="65DDD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>
        <p:scale>
          <a:sx n="44" d="100"/>
          <a:sy n="44" d="100"/>
        </p:scale>
        <p:origin x="1240" y="45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5101"/>
      </p:ext>
    </p:extLst>
  </p:cSld>
  <p:clrMapOvr>
    <a:masterClrMapping/>
  </p:clrMapOvr>
  <p:transition spd="slow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3504"/>
      </p:ext>
    </p:extLst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5854"/>
      </p:ext>
    </p:extLst>
  </p:cSld>
  <p:clrMapOvr>
    <a:masterClrMapping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8133"/>
      </p:ext>
    </p:extLst>
  </p:cSld>
  <p:clrMapOvr>
    <a:masterClrMapping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82"/>
      </p:ext>
    </p:extLst>
  </p:cSld>
  <p:clrMapOvr>
    <a:masterClrMapping/>
  </p:clrMapOvr>
  <p:transition spd="slow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7385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236"/>
      </p:ext>
    </p:extLst>
  </p:cSld>
  <p:clrMapOvr>
    <a:masterClrMapping/>
  </p:clrMapOvr>
  <p:transition spd="slow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3746"/>
      </p:ext>
    </p:extLst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6086"/>
      </p:ext>
    </p:extLst>
  </p:cSld>
  <p:clrMapOvr>
    <a:masterClrMapping/>
  </p:clrMapOvr>
  <p:transition spd="slow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8958"/>
      </p:ext>
    </p:extLst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5059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 advClick="0" advTm="0"/>
  <p:txStyles>
    <p:titleStyle>
      <a:lvl1pPr algn="ctr" defTabSz="91458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914583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99" indent="-285807" algn="l" defTabSz="914583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375920" y="57377"/>
            <a:ext cx="1064453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5852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7151482" y="60079"/>
            <a:ext cx="4890351" cy="320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274701"/>
            <a:ext cx="11982016" cy="114326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1600571"/>
            <a:ext cx="11982016" cy="452701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5" y="0"/>
            <a:ext cx="1220649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0"/>
            <a:ext cx="12146613" cy="6859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3236" y="1753006"/>
            <a:ext cx="9239478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Nghỉ</a:t>
            </a:r>
            <a:r>
              <a:rPr kumimoji="0" lang="en-US" sz="4801" b="1" i="0" u="none" strike="noStrike" kern="10" cap="none" spc="640" normalizeH="0" baseline="0" noProof="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 </a:t>
            </a: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giữa</a:t>
            </a:r>
            <a:r>
              <a:rPr kumimoji="0" lang="en-US" sz="4801" b="1" i="0" u="none" strike="noStrike" kern="10" cap="none" spc="640" normalizeH="0" baseline="0" noProof="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 </a:t>
            </a: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tiết</a:t>
            </a:r>
            <a:endParaRPr kumimoji="0" lang="en-US" sz="4801" b="1" i="0" u="none" strike="noStrike" kern="10" cap="none" spc="640" normalizeH="0" baseline="0" noProof="0" dirty="0">
              <a:ln w="28575">
                <a:solidFill>
                  <a:srgbClr val="C0504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uLnTx/>
              <a:uFillTx/>
              <a:latin typeface="HP001 4 hàng"/>
              <a:ea typeface="+mn-ea"/>
              <a:cs typeface="+mn-cs"/>
            </a:endParaRP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70" y="1371918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9" y="320114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1" y="41919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99" y="33535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8" y="1448136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5" y="12194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1" y="4039535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93" y="990830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5" y="25151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4" y="3048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58" y="20578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01" y="-244531"/>
            <a:ext cx="1664771" cy="16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77" y="-168314"/>
            <a:ext cx="1664771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0327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88364"/>
              </p:ext>
            </p:extLst>
          </p:nvPr>
        </p:nvGraphicFramePr>
        <p:xfrm>
          <a:off x="3012482" y="1785921"/>
          <a:ext cx="7314246" cy="261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36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7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465932" y="666427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836607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606205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274701"/>
            <a:ext cx="11982016" cy="114326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1600571"/>
            <a:ext cx="11982016" cy="452701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5" y="0"/>
            <a:ext cx="1220649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0"/>
            <a:ext cx="12146613" cy="6859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3236" y="1753006"/>
            <a:ext cx="9239478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583"/>
            <a:r>
              <a:rPr lang="en-US" sz="4801" b="1" kern="10" spc="64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</a:t>
            </a:r>
            <a:r>
              <a:rPr lang="en-US" sz="4801" b="1" kern="10" spc="64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 </a:t>
            </a:r>
            <a:r>
              <a:rPr lang="en-US" sz="4801" b="1" kern="10" spc="64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giữa</a:t>
            </a:r>
            <a:r>
              <a:rPr lang="en-US" sz="4801" b="1" kern="10" spc="64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 </a:t>
            </a:r>
            <a:r>
              <a:rPr lang="en-US" sz="4801" b="1" kern="10" spc="64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tiết</a:t>
            </a:r>
            <a:endParaRPr lang="en-US" sz="4801" b="1" kern="10" spc="640" dirty="0">
              <a:ln w="28575">
                <a:solidFill>
                  <a:srgbClr val="C0504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HP001 4 hàng"/>
            </a:endParaRP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70" y="1371918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9" y="320114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1" y="41919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99" y="33535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8" y="1448136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5" y="12194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1" y="4039535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93" y="990830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5" y="25151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4" y="3048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58" y="20578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01" y="-244531"/>
            <a:ext cx="1664771" cy="16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77" y="-168314"/>
            <a:ext cx="1664771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5977495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280212" y="297385"/>
            <a:ext cx="11629989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148115" y="1028733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C9A62-2195-4881-AA72-339BBE5A87A9}"/>
              </a:ext>
            </a:extLst>
          </p:cNvPr>
          <p:cNvSpPr txBox="1"/>
          <p:nvPr/>
        </p:nvSpPr>
        <p:spPr>
          <a:xfrm>
            <a:off x="963470" y="2019272"/>
            <a:ext cx="10669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1A,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Lê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2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293860" y="3124380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8885" y="308765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274701"/>
            <a:ext cx="11982016" cy="114326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1600571"/>
            <a:ext cx="11982016" cy="452701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5" y="0"/>
            <a:ext cx="1220649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0"/>
            <a:ext cx="12146613" cy="6859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3236" y="1753006"/>
            <a:ext cx="9239478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Nghỉ</a:t>
            </a:r>
            <a:r>
              <a:rPr kumimoji="0" lang="en-US" sz="4801" b="1" i="0" u="none" strike="noStrike" kern="10" cap="none" spc="640" normalizeH="0" baseline="0" noProof="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 </a:t>
            </a: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giữa</a:t>
            </a:r>
            <a:r>
              <a:rPr kumimoji="0" lang="en-US" sz="4801" b="1" i="0" u="none" strike="noStrike" kern="10" cap="none" spc="640" normalizeH="0" baseline="0" noProof="0" dirty="0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 </a:t>
            </a:r>
            <a:r>
              <a:rPr kumimoji="0" lang="en-US" sz="4801" b="1" i="0" u="none" strike="noStrike" kern="10" cap="none" spc="640" normalizeH="0" baseline="0" noProof="0" dirty="0" err="1">
                <a:ln w="2857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HP001 4 hàng"/>
                <a:ea typeface="+mn-ea"/>
                <a:cs typeface="+mn-cs"/>
              </a:rPr>
              <a:t>tiết</a:t>
            </a:r>
            <a:endParaRPr kumimoji="0" lang="en-US" sz="4801" b="1" i="0" u="none" strike="noStrike" kern="10" cap="none" spc="640" normalizeH="0" baseline="0" noProof="0" dirty="0">
              <a:ln w="28575">
                <a:solidFill>
                  <a:srgbClr val="C0504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uLnTx/>
              <a:uFillTx/>
              <a:latin typeface="HP001 4 hàng"/>
              <a:ea typeface="+mn-ea"/>
              <a:cs typeface="+mn-cs"/>
            </a:endParaRP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70" y="1371918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9" y="320114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1" y="41919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99" y="33535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8" y="1448136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5" y="12194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1" y="4039535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93" y="990830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5" y="2515183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4" y="304871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58" y="2057877"/>
            <a:ext cx="1040481" cy="9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01" y="-244531"/>
            <a:ext cx="1664771" cy="16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77" y="-168314"/>
            <a:ext cx="1664771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953848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5539</TotalTime>
  <Words>242</Words>
  <Application>Microsoft Office PowerPoint</Application>
  <PresentationFormat>Custom</PresentationFormat>
  <Paragraphs>54</Paragraphs>
  <Slides>16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Arial</vt:lpstr>
      <vt:lpstr>Arial-Rounded</vt:lpstr>
      <vt:lpstr>Calibri</vt:lpstr>
      <vt:lpstr>HP001 4 hàng</vt:lpstr>
      <vt:lpstr>Times New Roman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Nguyễn Thị Lan Sen</cp:lastModifiedBy>
  <cp:revision>3276</cp:revision>
  <dcterms:created xsi:type="dcterms:W3CDTF">2015-12-01T09:06:39Z</dcterms:created>
  <dcterms:modified xsi:type="dcterms:W3CDTF">2022-01-26T15:44:14Z</dcterms:modified>
</cp:coreProperties>
</file>